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81" r:id="rId2"/>
    <p:sldId id="469" r:id="rId3"/>
    <p:sldId id="282" r:id="rId4"/>
    <p:sldId id="434" r:id="rId5"/>
    <p:sldId id="435" r:id="rId6"/>
    <p:sldId id="436" r:id="rId7"/>
    <p:sldId id="437" r:id="rId8"/>
    <p:sldId id="444" r:id="rId9"/>
    <p:sldId id="445" r:id="rId10"/>
    <p:sldId id="440" r:id="rId11"/>
    <p:sldId id="438" r:id="rId12"/>
    <p:sldId id="439" r:id="rId13"/>
    <p:sldId id="441" r:id="rId14"/>
    <p:sldId id="442" r:id="rId15"/>
    <p:sldId id="443" r:id="rId16"/>
    <p:sldId id="446" r:id="rId17"/>
    <p:sldId id="449" r:id="rId18"/>
    <p:sldId id="451" r:id="rId19"/>
    <p:sldId id="447" r:id="rId20"/>
    <p:sldId id="448" r:id="rId21"/>
    <p:sldId id="450" r:id="rId22"/>
    <p:sldId id="452" r:id="rId23"/>
    <p:sldId id="455" r:id="rId24"/>
    <p:sldId id="453" r:id="rId25"/>
    <p:sldId id="454" r:id="rId26"/>
    <p:sldId id="456" r:id="rId27"/>
    <p:sldId id="458" r:id="rId28"/>
    <p:sldId id="460" r:id="rId29"/>
    <p:sldId id="461" r:id="rId30"/>
    <p:sldId id="467" r:id="rId31"/>
    <p:sldId id="466" r:id="rId32"/>
    <p:sldId id="464" r:id="rId33"/>
    <p:sldId id="283" r:id="rId34"/>
    <p:sldId id="465" r:id="rId35"/>
    <p:sldId id="468" r:id="rId36"/>
    <p:sldId id="284" r:id="rId37"/>
    <p:sldId id="470" r:id="rId38"/>
    <p:sldId id="47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2555" autoAdjust="0"/>
  </p:normalViewPr>
  <p:slideViewPr>
    <p:cSldViewPr snapToGrid="0">
      <p:cViewPr>
        <p:scale>
          <a:sx n="75" d="100"/>
          <a:sy n="75" d="100"/>
        </p:scale>
        <p:origin x="811" y="-53"/>
      </p:cViewPr>
      <p:guideLst/>
    </p:cSldViewPr>
  </p:slideViewPr>
  <p:outlineViewPr>
    <p:cViewPr>
      <p:scale>
        <a:sx n="33" d="100"/>
        <a:sy n="33" d="100"/>
      </p:scale>
      <p:origin x="0" y="-1051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936"/>
    </p:cViewPr>
  </p:sorter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9D38-B9B5-45E2-ADE4-1221F47CC04D}" type="datetimeFigureOut">
              <a:rPr lang="en-US" smtClean="0"/>
              <a:t>12/06/202121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4FD4-EB42-4688-893B-B066E80CD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4FD4-EB42-4688-893B-B066E80CDB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4FD4-EB42-4688-893B-B066E80CDB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4FD4-EB42-4688-893B-B066E80CDB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6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1"/>
            <a:ext cx="8915399" cy="1540164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529541"/>
            <a:ext cx="8915399" cy="1374122"/>
          </a:xfrm>
        </p:spPr>
        <p:txBody>
          <a:bodyPr anchor="t"/>
          <a:lstStyle>
            <a:lvl1pPr marL="0" indent="0" algn="ctr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39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0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6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5999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601"/>
            <a:ext cx="8915400" cy="4285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8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059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838036"/>
            <a:ext cx="8915400" cy="418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14/05/202121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84318-9856-4A67-8CE7-23A223DD6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8DDC-1E57-4F27-9BED-8475B1156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910" y="1884784"/>
            <a:ext cx="11728580" cy="2169981"/>
          </a:xfrm>
        </p:spPr>
        <p:txBody>
          <a:bodyPr>
            <a:noAutofit/>
          </a:bodyPr>
          <a:lstStyle/>
          <a:p>
            <a:r>
              <a:rPr lang="en-US" sz="480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17</a:t>
            </a:r>
            <a:b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80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PowerPoint 2013</a:t>
            </a:r>
            <a:endParaRPr lang="en-US" sz="48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97962-2255-454D-B2BB-0AC3AF8D3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GV: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Xuân</a:t>
            </a:r>
            <a:r>
              <a:rPr lang="en-US" b="1" dirty="0"/>
              <a:t> </a:t>
            </a:r>
            <a:r>
              <a:rPr lang="en-US" b="1" dirty="0" err="1"/>
              <a:t>Hiền</a:t>
            </a:r>
            <a:endParaRPr lang="en-US" b="1" dirty="0"/>
          </a:p>
          <a:p>
            <a:r>
              <a:rPr lang="en-US" b="1" dirty="0"/>
              <a:t>Email: ttxuanhien@gmail.com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0274-2BF2-4C58-936C-E0D194D8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4D0-F3BA-421A-990B-7F6CF2E6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FAC4-87E9-4594-920C-0B8F741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81EB-778C-43DA-BD1D-C6748C8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8BF9EC-6C78-498D-9E37-0C9760A5FE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83" y="1699180"/>
            <a:ext cx="7044129" cy="4431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8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4463-2EB7-4943-8B02-BC18F372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F258-0067-4AF0-8D43-C61E3F86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Thanh Ribbon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Ribbon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tab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tab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2589-1656-48F3-BC73-8D3D1DAF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C2225-FDAA-4BFF-8FFB-7ECDB1F3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E4CF2-5E44-40F3-8829-C6E395AF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5D1D47-8746-4414-8E0D-D6F45752C7E6}"/>
              </a:ext>
            </a:extLst>
          </p:cNvPr>
          <p:cNvGrpSpPr/>
          <p:nvPr/>
        </p:nvGrpSpPr>
        <p:grpSpPr>
          <a:xfrm>
            <a:off x="2360644" y="2897994"/>
            <a:ext cx="9540153" cy="2334405"/>
            <a:chOff x="562535" y="2452142"/>
            <a:chExt cx="11066930" cy="3657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4EFE0E-D16C-406A-A933-79920E90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35" y="2452142"/>
              <a:ext cx="11066930" cy="33623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158878-7540-404E-BFC7-A1F7302D2F5C}"/>
                </a:ext>
              </a:extLst>
            </p:cNvPr>
            <p:cNvSpPr txBox="1"/>
            <p:nvPr/>
          </p:nvSpPr>
          <p:spPr>
            <a:xfrm>
              <a:off x="779929" y="4706472"/>
              <a:ext cx="2151530" cy="14029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dirty="0" err="1"/>
                <a:t>Mỗi</a:t>
              </a:r>
              <a:r>
                <a:rPr lang="en-US" dirty="0"/>
                <a:t> tab chia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nhiều</a:t>
              </a:r>
              <a:r>
                <a:rPr lang="en-US" dirty="0"/>
                <a:t> </a:t>
              </a:r>
              <a:r>
                <a:rPr lang="en-US" dirty="0" err="1"/>
                <a:t>nhóm</a:t>
              </a:r>
              <a:r>
                <a:rPr lang="en-US" dirty="0"/>
                <a:t> </a:t>
              </a:r>
              <a:r>
                <a:rPr lang="en-US" dirty="0" err="1"/>
                <a:t>lệnh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F31FA4-9633-4EE2-9A00-1A07C8EC0C1A}"/>
                </a:ext>
              </a:extLst>
            </p:cNvPr>
            <p:cNvSpPr txBox="1"/>
            <p:nvPr/>
          </p:nvSpPr>
          <p:spPr>
            <a:xfrm>
              <a:off x="3192556" y="4706470"/>
              <a:ext cx="2306172" cy="14029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Click </a:t>
              </a:r>
              <a:r>
                <a:rPr lang="en-US" dirty="0" err="1"/>
                <a:t>vào</a:t>
              </a:r>
              <a:r>
                <a:rPr lang="en-US" dirty="0"/>
                <a:t> tab </a:t>
              </a:r>
              <a:r>
                <a:rPr lang="en-US" dirty="0" err="1"/>
                <a:t>để</a:t>
              </a:r>
              <a:r>
                <a:rPr lang="en-US" dirty="0"/>
                <a:t> </a:t>
              </a:r>
              <a:r>
                <a:rPr lang="en-US" dirty="0" err="1"/>
                <a:t>thấy</a:t>
              </a:r>
              <a:r>
                <a:rPr lang="en-US" dirty="0"/>
                <a:t> </a:t>
              </a:r>
              <a:r>
                <a:rPr lang="en-US" dirty="0" err="1"/>
                <a:t>những</a:t>
              </a:r>
              <a:r>
                <a:rPr lang="en-US" dirty="0"/>
                <a:t> </a:t>
              </a:r>
              <a:r>
                <a:rPr lang="en-US" dirty="0" err="1"/>
                <a:t>lệnh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r>
                <a:rPr lang="en-US" dirty="0"/>
                <a:t> tab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4C3978-6868-4EEC-915D-E66EAA9336D0}"/>
                </a:ext>
              </a:extLst>
            </p:cNvPr>
            <p:cNvSpPr txBox="1"/>
            <p:nvPr/>
          </p:nvSpPr>
          <p:spPr>
            <a:xfrm>
              <a:off x="5759824" y="4706470"/>
              <a:ext cx="2805952" cy="14029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/>
                <a:t>Click vào mũi tên để thấy tất cả các lệnh trong nhóm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7E9DCD-F93C-479C-BD93-088A99853293}"/>
                </a:ext>
              </a:extLst>
            </p:cNvPr>
            <p:cNvSpPr txBox="1"/>
            <p:nvPr/>
          </p:nvSpPr>
          <p:spPr>
            <a:xfrm>
              <a:off x="8982635" y="4663751"/>
              <a:ext cx="2484344" cy="14029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/>
                <a:t>Tab ngữ cảnh xuất hiện khi một đối tượng được chọn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6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4463-2EB7-4943-8B02-BC18F372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F258-0067-4AF0-8D43-C61E3F86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Thanh Quick Access</a:t>
            </a:r>
            <a:r>
              <a:rPr lang="en-US" b="1" dirty="0"/>
              <a:t>: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Ribbon,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b="1" dirty="0"/>
              <a:t>Save, Undo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Redo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2589-1656-48F3-BC73-8D3D1DAF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C2225-FDAA-4BFF-8FFB-7ECDB1F3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E4CF2-5E44-40F3-8829-C6E395AF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963559-4110-4A01-8937-E6353AE7B7D6}"/>
              </a:ext>
            </a:extLst>
          </p:cNvPr>
          <p:cNvGrpSpPr/>
          <p:nvPr/>
        </p:nvGrpSpPr>
        <p:grpSpPr>
          <a:xfrm>
            <a:off x="4561858" y="2609113"/>
            <a:ext cx="4970107" cy="3521324"/>
            <a:chOff x="419221" y="2101558"/>
            <a:chExt cx="5633237" cy="4060329"/>
          </a:xfrm>
        </p:grpSpPr>
        <p:pic>
          <p:nvPicPr>
            <p:cNvPr id="8" name="Picture 7" descr="Screen Clipping">
              <a:extLst>
                <a:ext uri="{FF2B5EF4-FFF2-40B4-BE49-F238E27FC236}">
                  <a16:creationId xmlns:a16="http://schemas.microsoft.com/office/drawing/2014/main" id="{A6BF1C74-AD18-4202-838C-D83FF7A2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21" y="3023597"/>
              <a:ext cx="5185002" cy="31382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FFC1A-D21B-43FC-9038-7235B0DFAF8B}"/>
                </a:ext>
              </a:extLst>
            </p:cNvPr>
            <p:cNvSpPr/>
            <p:nvPr/>
          </p:nvSpPr>
          <p:spPr>
            <a:xfrm>
              <a:off x="1030513" y="3023597"/>
              <a:ext cx="3294748" cy="6485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6">
              <a:extLst>
                <a:ext uri="{FF2B5EF4-FFF2-40B4-BE49-F238E27FC236}">
                  <a16:creationId xmlns:a16="http://schemas.microsoft.com/office/drawing/2014/main" id="{FD37F043-8158-4928-AB5D-99F7D4051E36}"/>
                </a:ext>
              </a:extLst>
            </p:cNvPr>
            <p:cNvSpPr/>
            <p:nvPr/>
          </p:nvSpPr>
          <p:spPr>
            <a:xfrm>
              <a:off x="4455896" y="2745513"/>
              <a:ext cx="232227" cy="55616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FD31A6-4C33-4DF5-91E6-22F77C2603C6}"/>
                </a:ext>
              </a:extLst>
            </p:cNvPr>
            <p:cNvSpPr txBox="1"/>
            <p:nvPr/>
          </p:nvSpPr>
          <p:spPr>
            <a:xfrm>
              <a:off x="3512468" y="2101558"/>
              <a:ext cx="2539990" cy="74526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Click </a:t>
              </a:r>
              <a:r>
                <a:rPr lang="en-US" b="1" dirty="0" err="1"/>
                <a:t>để</a:t>
              </a:r>
              <a:r>
                <a:rPr lang="en-US" b="1" dirty="0"/>
                <a:t> </a:t>
              </a:r>
              <a:r>
                <a:rPr lang="en-US" b="1" dirty="0" err="1"/>
                <a:t>thêm</a:t>
              </a:r>
              <a:r>
                <a:rPr lang="en-US" b="1" dirty="0"/>
                <a:t> </a:t>
              </a:r>
              <a:r>
                <a:rPr lang="en-US" b="1" dirty="0" err="1"/>
                <a:t>lệnh</a:t>
              </a:r>
              <a:r>
                <a:rPr lang="en-US" b="1" dirty="0"/>
                <a:t> </a:t>
              </a:r>
              <a:r>
                <a:rPr lang="en-US" b="1" dirty="0" err="1"/>
                <a:t>vào</a:t>
              </a:r>
              <a:r>
                <a:rPr lang="en-US" b="1" dirty="0"/>
                <a:t> 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8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0274-2BF2-4C58-936C-E0D194D8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368B-4E0F-4FA6-A6A7-601421C6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6675368" cy="4285622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Thumbnail Slide</a:t>
            </a:r>
            <a:r>
              <a:rPr lang="en-US" dirty="0"/>
              <a:t>: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slide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algn="just"/>
            <a:r>
              <a:rPr lang="en-US" dirty="0"/>
              <a:t>Click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slide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Thumbnail Slide</a:t>
            </a:r>
            <a:r>
              <a:rPr lang="en-US" dirty="0"/>
              <a:t>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: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ẩn</a:t>
            </a:r>
            <a:r>
              <a:rPr lang="en-US" dirty="0"/>
              <a:t> Slide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Slide, …</a:t>
            </a:r>
          </a:p>
          <a:p>
            <a:pPr lvl="1"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4D0-F3BA-421A-990B-7F6CF2E6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FAC4-87E9-4594-920C-0B8F741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81EB-778C-43DA-BD1D-C6748C8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788C739-2F65-4001-BA0F-B3E0AA6C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83" y="1507885"/>
            <a:ext cx="2232853" cy="456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61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0274-2BF2-4C58-936C-E0D194D8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368B-4E0F-4FA6-A6A7-601421C62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Slide pane</a:t>
            </a:r>
            <a:r>
              <a:rPr lang="en-US" dirty="0"/>
              <a:t>: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Note pane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trên</a:t>
            </a:r>
            <a:r>
              <a:rPr lang="en-US" dirty="0"/>
              <a:t> Slide.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Status bar</a:t>
            </a:r>
            <a:r>
              <a:rPr lang="en-US" dirty="0"/>
              <a:t>: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slide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Slide,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View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Zoom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4D0-F3BA-421A-990B-7F6CF2E6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FAC4-87E9-4594-920C-0B8F741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81EB-778C-43DA-BD1D-C6748C8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1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B206-73BE-4537-90D7-0F03858D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Backstage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CC6F-8F3A-44FA-B733-5FAD3FC93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vi-VN" b="1" dirty="0">
                <a:solidFill>
                  <a:srgbClr val="FF0000"/>
                </a:solidFill>
              </a:rPr>
              <a:t>Backstage</a:t>
            </a:r>
            <a:r>
              <a:rPr lang="en-US" b="1" dirty="0">
                <a:solidFill>
                  <a:srgbClr val="FF0000"/>
                </a:solidFill>
              </a:rPr>
              <a:t> view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08068-EE41-4B5D-B74B-69DA8762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E5149-4ACA-46C1-884E-683A31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CD01-9A29-4A97-AF9D-8787AA03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4B2EC938-1CF6-4528-9A6D-DA20E77A1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4" y="2261785"/>
            <a:ext cx="5562687" cy="375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87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CD46E-2282-4F14-9177-9486C00C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F1C39D-21CC-40D6-9D24-4C1FC856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Save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tab </a:t>
            </a:r>
            <a:r>
              <a:rPr lang="en-US" b="1" dirty="0"/>
              <a:t>File </a:t>
            </a:r>
            <a:r>
              <a:rPr lang="en-US" b="1" dirty="0">
                <a:sym typeface="Wingdings" panose="05000000000000000000" pitchFamily="2" charset="2"/>
              </a:rPr>
              <a:t> Save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tập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tập</a:t>
            </a:r>
            <a:r>
              <a:rPr lang="en-US" dirty="0">
                <a:sym typeface="Wingdings" panose="05000000000000000000" pitchFamily="2" charset="2"/>
              </a:rPr>
              <a:t> tin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BDC-8893-48EF-A6CE-ADADE724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72C4-1F82-46A4-9943-CD95702D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FCEE-4485-4946-A63D-1BC31B21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57D12-4122-4345-8F8D-870FFE08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03" y="2828949"/>
            <a:ext cx="5125807" cy="308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7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CD46E-2282-4F14-9177-9486C00C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F1C39D-21CC-40D6-9D24-4C1FC856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Thay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đổi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vị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lưu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mặc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định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tab </a:t>
            </a:r>
            <a:r>
              <a:rPr lang="en-US" b="1" dirty="0">
                <a:sym typeface="Wingdings" panose="05000000000000000000" pitchFamily="2" charset="2"/>
              </a:rPr>
              <a:t>File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Options</a:t>
            </a:r>
          </a:p>
          <a:p>
            <a:pPr lvl="1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Save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Save to Computer by default </a:t>
            </a:r>
            <a:r>
              <a:rPr lang="en-US" b="1" dirty="0">
                <a:sym typeface="Wingdings" panose="05000000000000000000" pitchFamily="2" charset="2"/>
              </a:rPr>
              <a:t>OK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BDC-8893-48EF-A6CE-ADADE724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72C4-1F82-46A4-9943-CD95702D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FCEE-4485-4946-A63D-1BC31B21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Screenshot of PowerPoint 2013">
            <a:extLst>
              <a:ext uri="{FF2B5EF4-FFF2-40B4-BE49-F238E27FC236}">
                <a16:creationId xmlns:a16="http://schemas.microsoft.com/office/drawing/2014/main" id="{14C245A6-3845-41ED-9737-1866636AA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03" y="3118899"/>
            <a:ext cx="5144809" cy="311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46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D948-9EA9-40E5-AF17-D9F5A3F5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6E15-F189-49F6-A839-D331E078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Export</a:t>
            </a:r>
            <a:r>
              <a:rPr lang="en-US" dirty="0"/>
              <a:t>: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tập</a:t>
            </a:r>
            <a:r>
              <a:rPr lang="en-US" dirty="0"/>
              <a:t> tin PowerPoint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b="1" dirty="0"/>
              <a:t>.pptx.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tập</a:t>
            </a:r>
            <a:r>
              <a:rPr lang="en-US" dirty="0"/>
              <a:t> tin PowerPoint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sang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khác</a:t>
            </a:r>
            <a:endParaRPr lang="en-US" dirty="0"/>
          </a:p>
          <a:p>
            <a:pPr lvl="1"/>
            <a:r>
              <a:rPr lang="en-US" dirty="0"/>
              <a:t>PDF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Package for CD</a:t>
            </a:r>
          </a:p>
          <a:p>
            <a:pPr lvl="1"/>
            <a:r>
              <a:rPr lang="en-US" dirty="0"/>
              <a:t>Handouts</a:t>
            </a:r>
          </a:p>
          <a:p>
            <a:pPr lvl="1"/>
            <a:r>
              <a:rPr lang="en-US" dirty="0"/>
              <a:t>PNG </a:t>
            </a:r>
            <a:r>
              <a:rPr lang="en-US" dirty="0" err="1"/>
              <a:t>và</a:t>
            </a:r>
            <a:r>
              <a:rPr lang="en-US" dirty="0"/>
              <a:t> PowerPoint 97-2003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4BB4-0002-4780-9F77-F3FA23F5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4C3B-8B82-4D9D-97FD-ED870E0B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8E638-7B50-4A28-B899-68958A7B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CD46E-2282-4F14-9177-9486C00C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F1C39D-21CC-40D6-9D24-4C1FC856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Export:</a:t>
            </a:r>
            <a:endParaRPr lang="en-US" i="0" dirty="0">
              <a:solidFill>
                <a:schemeClr val="tx1"/>
              </a:solidFill>
              <a:effectLst/>
              <a:latin typeface="+mj-lt"/>
            </a:endParaRPr>
          </a:p>
          <a:p>
            <a:pPr lvl="1" algn="just"/>
            <a:r>
              <a:rPr lang="en-US" dirty="0" err="1">
                <a:solidFill>
                  <a:schemeClr val="tx1"/>
                </a:solidFill>
                <a:latin typeface="+mj-lt"/>
              </a:rPr>
              <a:t>Chọn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tab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File </a:t>
            </a:r>
            <a:r>
              <a:rPr 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Export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chọn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loại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tập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tin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hoặc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chọn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Save As</a:t>
            </a:r>
            <a:endParaRPr lang="en-US" b="1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FBDC-8893-48EF-A6CE-ADADE724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72C4-1F82-46A4-9943-CD95702D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FCEE-4485-4946-A63D-1BC31B21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Screenshot of PowerPoint 2013">
            <a:extLst>
              <a:ext uri="{FF2B5EF4-FFF2-40B4-BE49-F238E27FC236}">
                <a16:creationId xmlns:a16="http://schemas.microsoft.com/office/drawing/2014/main" id="{385C62E2-AE68-420C-92C3-84793A34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04" y="2711713"/>
            <a:ext cx="4121073" cy="319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2786-AEC2-467F-A1BF-9F030C70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33241-48CE-44DF-A00C-ED5598B3A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/>
              <a:t>PowerPoint 2013</a:t>
            </a:r>
          </a:p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PowerPoint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3F91-9E27-4C85-A6CC-8D13EB37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099E-02C6-41F6-B61D-BC49B204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DC116-C449-4C37-8E15-581FBCB6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2F2E-D63F-4E45-87CF-5584ED3B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FCB2-F92B-4B3B-8EC3-499F67B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4893939" cy="4285622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Share</a:t>
            </a:r>
            <a:r>
              <a:rPr lang="en-US" dirty="0"/>
              <a:t>: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b="1" dirty="0"/>
              <a:t>OneDrive</a:t>
            </a:r>
          </a:p>
          <a:p>
            <a:pPr algn="just"/>
            <a:r>
              <a:rPr lang="vi-VN" dirty="0"/>
              <a:t>Khi chia sẻ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q</a:t>
            </a:r>
            <a:r>
              <a:rPr lang="vi-VN" dirty="0"/>
              <a:t>uyền truy cập vào cùng một </a:t>
            </a:r>
            <a:r>
              <a:rPr lang="en-US" dirty="0" err="1"/>
              <a:t>tập</a:t>
            </a:r>
            <a:r>
              <a:rPr lang="en-US" dirty="0"/>
              <a:t> tin,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vi-VN" dirty="0"/>
              <a:t>chỉnh sửa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vi-VN" dirty="0"/>
              <a:t>cùng một bản trình </a:t>
            </a:r>
            <a:r>
              <a:rPr lang="en-US" dirty="0" err="1"/>
              <a:t>chiếu</a:t>
            </a:r>
            <a:r>
              <a:rPr lang="en-US" b="1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DCB4D-AC35-4C9F-88D3-371BE5FD6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198E-A42C-4B85-86F0-ACBD842E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D558-07E3-4CE2-8CD9-D59DED8F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6E67C-562A-4A1F-89F7-3FB89F6A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577" y="1259829"/>
            <a:ext cx="3286995" cy="475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8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2A81-ED53-4D89-856F-52AEDA3F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37679-D0A1-430E-A902-559060F6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Normal view</a:t>
            </a:r>
            <a:r>
              <a:rPr lang="en-US" b="1" dirty="0"/>
              <a:t>: </a:t>
            </a:r>
            <a:r>
              <a:rPr lang="vi-VN" sz="2800" dirty="0"/>
              <a:t>được sử dụng để </a:t>
            </a:r>
            <a:r>
              <a:rPr lang="en-US" sz="2800" dirty="0" err="1"/>
              <a:t>soạn</a:t>
            </a:r>
            <a:r>
              <a:rPr lang="en-US" sz="2800" dirty="0"/>
              <a:t> </a:t>
            </a:r>
            <a:r>
              <a:rPr lang="en-US" sz="2800" dirty="0" err="1"/>
              <a:t>thảo</a:t>
            </a:r>
            <a:r>
              <a:rPr lang="vi-VN" sz="2800" dirty="0"/>
              <a:t> và thiết kế một bản trình </a:t>
            </a:r>
            <a:r>
              <a:rPr lang="en-US" sz="2800" dirty="0" err="1"/>
              <a:t>chiếu</a:t>
            </a:r>
            <a:r>
              <a:rPr lang="vi-VN" sz="2800" dirty="0"/>
              <a:t>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sz="2800" dirty="0"/>
          </a:p>
          <a:p>
            <a:pPr algn="just"/>
            <a:r>
              <a:rPr lang="en-US" b="1" dirty="0"/>
              <a:t>Normal view </a:t>
            </a:r>
            <a:r>
              <a:rPr lang="vi-VN" sz="2800" dirty="0"/>
              <a:t>có ba vùng làm việc: </a:t>
            </a:r>
            <a:endParaRPr lang="en-US" sz="2800" dirty="0"/>
          </a:p>
          <a:p>
            <a:pPr lvl="1" algn="just"/>
            <a:r>
              <a:rPr lang="en-US" dirty="0">
                <a:solidFill>
                  <a:schemeClr val="tx1"/>
                </a:solidFill>
              </a:rPr>
              <a:t>Thumbnail Slide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</a:rPr>
              <a:t>Slide pane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</a:rPr>
              <a:t>Note pane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6CC2-21E3-4D7D-9555-4DD00136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980C-F7D5-4EFC-9D0A-5DCCCE8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09BDB-6C7B-489C-8006-A25D343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2A81-ED53-4D89-856F-52AEDA3F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37679-D0A1-430E-A902-559060F6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5743025" cy="4285622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Outline view</a:t>
            </a:r>
            <a:r>
              <a:rPr lang="en-US" b="1" dirty="0"/>
              <a:t>: </a:t>
            </a:r>
            <a:r>
              <a:rPr lang="vi-VN" dirty="0"/>
              <a:t>hiển thị văn bản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slide </a:t>
            </a:r>
            <a:r>
              <a:rPr lang="vi-VN" dirty="0"/>
              <a:t>ở dạng phác thảo.</a:t>
            </a:r>
            <a:endParaRPr lang="en-US" dirty="0"/>
          </a:p>
          <a:p>
            <a:pPr algn="just"/>
            <a:r>
              <a:rPr lang="en-US" dirty="0"/>
              <a:t>Outline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vi-VN" dirty="0"/>
              <a:t>nắm bắt ý tưởng, lập kế hoạch</a:t>
            </a:r>
            <a:r>
              <a:rPr lang="en-US" dirty="0"/>
              <a:t>,</a:t>
            </a:r>
            <a:r>
              <a:rPr lang="vi-VN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vi-VN" dirty="0"/>
              <a:t>trình bày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Chọn</a:t>
            </a:r>
            <a:r>
              <a:rPr lang="en-US" dirty="0"/>
              <a:t> tab </a:t>
            </a:r>
            <a:r>
              <a:rPr lang="en-US" b="1" dirty="0"/>
              <a:t>View</a:t>
            </a:r>
            <a:r>
              <a:rPr lang="en-US" b="1" dirty="0">
                <a:sym typeface="Wingdings" panose="05000000000000000000" pitchFamily="2" charset="2"/>
              </a:rPr>
              <a:t> Outline View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6CC2-21E3-4D7D-9555-4DD00136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980C-F7D5-4EFC-9D0A-5DCCCE8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09BDB-6C7B-489C-8006-A25D343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5B5816A0-EE10-46EC-9299-735BABD4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66" y="1729777"/>
            <a:ext cx="2734057" cy="407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4A9E-2BC7-4861-98D5-06C0DF70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BDFD-3AC0-4B0E-BACD-3BFCA8B0C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>
                <a:solidFill>
                  <a:srgbClr val="FF0000"/>
                </a:solidFill>
              </a:rPr>
              <a:t>Slide Sorter View </a:t>
            </a:r>
            <a:r>
              <a:rPr lang="vi-VN" dirty="0"/>
              <a:t>là một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vi-VN" dirty="0"/>
              <a:t>xem độc quyền của các </a:t>
            </a:r>
            <a:r>
              <a:rPr lang="en-US" dirty="0"/>
              <a:t>slide </a:t>
            </a:r>
            <a:r>
              <a:rPr lang="vi-VN" dirty="0"/>
              <a:t>ở dạng thumbnail.</a:t>
            </a:r>
            <a:endParaRPr lang="en-US" dirty="0"/>
          </a:p>
          <a:p>
            <a:pPr algn="just"/>
            <a:r>
              <a:rPr lang="vi-VN" b="1" dirty="0"/>
              <a:t>Slide Sorter View </a:t>
            </a:r>
            <a:r>
              <a:rPr lang="vi-VN" dirty="0"/>
              <a:t>cung cấp một bức tranh tổng thể về </a:t>
            </a:r>
            <a:r>
              <a:rPr lang="en-US" dirty="0" err="1"/>
              <a:t>các</a:t>
            </a:r>
            <a:r>
              <a:rPr lang="en-US" dirty="0"/>
              <a:t> slide</a:t>
            </a:r>
            <a:r>
              <a:rPr lang="vi-VN" dirty="0"/>
              <a:t>, giúp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vi-VN" dirty="0"/>
              <a:t> dễ dàng sắp xếp lại, thêm hoặc xóa các </a:t>
            </a:r>
            <a:r>
              <a:rPr lang="en-US" dirty="0"/>
              <a:t>slide </a:t>
            </a:r>
            <a:r>
              <a:rPr lang="vi-VN" dirty="0"/>
              <a:t>và xem trước các hiệu ứng chuyển tiếp và hoạt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013E-2764-4354-8A08-ECF8F8B2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05510-DD56-4B25-A577-607A8B67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B8A6-5553-4DD8-842E-79C99AF5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2A81-ED53-4D89-856F-52AEDA3F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37679-D0A1-430E-A902-559060F6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Slide sorter view</a:t>
            </a:r>
            <a:r>
              <a:rPr lang="en-US" b="1" dirty="0"/>
              <a:t>: </a:t>
            </a:r>
            <a:endParaRPr lang="en-US" sz="2800" dirty="0"/>
          </a:p>
          <a:p>
            <a:pPr lvl="1" algn="just"/>
            <a:r>
              <a:rPr lang="en-US" dirty="0" err="1"/>
              <a:t>Chọn</a:t>
            </a:r>
            <a:r>
              <a:rPr lang="en-US" dirty="0"/>
              <a:t> tab </a:t>
            </a:r>
            <a:r>
              <a:rPr lang="en-US" b="1" dirty="0"/>
              <a:t>View </a:t>
            </a:r>
            <a:r>
              <a:rPr lang="en-US" b="1" dirty="0">
                <a:sym typeface="Wingdings" panose="05000000000000000000" pitchFamily="2" charset="2"/>
              </a:rPr>
              <a:t> Slide sorter view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6CC2-21E3-4D7D-9555-4DD00136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980C-F7D5-4EFC-9D0A-5DCCCE88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09BDB-6C7B-489C-8006-A25D343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F6F52-A758-4185-A1B4-EA053F8C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5" y="2828188"/>
            <a:ext cx="5908431" cy="31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D6F0-B8D2-47F6-A209-E16A01C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FF09-403A-435E-B19E-F8E6870DD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Reading view</a:t>
            </a:r>
            <a:endParaRPr lang="en-US" b="1" dirty="0"/>
          </a:p>
          <a:p>
            <a:pPr lvl="1" algn="just"/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  <a:p>
            <a:pPr lvl="1" algn="just"/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vi-VN" dirty="0"/>
              <a:t>trong một cửa sổ với các điều khiển đơn giản giúp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vi-VN" dirty="0"/>
              <a:t>dễ dàng xem lại bản trình </a:t>
            </a:r>
            <a:r>
              <a:rPr lang="en-US" dirty="0" err="1"/>
              <a:t>chiếu</a:t>
            </a:r>
            <a:r>
              <a:rPr lang="vi-VN" dirty="0"/>
              <a:t>. </a:t>
            </a:r>
            <a:endParaRPr lang="en-US" dirty="0"/>
          </a:p>
          <a:p>
            <a:pPr lvl="1" algn="just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</a:t>
            </a:r>
            <a:r>
              <a:rPr lang="vi-VN" dirty="0"/>
              <a:t>huyển từ </a:t>
            </a:r>
            <a:r>
              <a:rPr lang="en-US" dirty="0"/>
              <a:t>Reading view </a:t>
            </a:r>
            <a:r>
              <a:rPr lang="vi-VN" dirty="0"/>
              <a:t>sang một trong các dạng xem khác.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F6CD5-24CB-4ECC-B490-E1D35DAC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0D25C-AA49-4BDD-85A1-315668A6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6281A-431D-4737-BAAF-1A0BAD19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896F-F345-48DD-85E1-3BBE409A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AD21-3A22-41B3-B2B6-FB4A7469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Slide show view: </a:t>
            </a:r>
            <a:r>
              <a:rPr lang="vi-VN" dirty="0"/>
              <a:t>chiếm toàn bộ màn hình máy tính,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vi-VN" dirty="0"/>
              <a:t>trình </a:t>
            </a:r>
            <a:r>
              <a:rPr lang="en-US" dirty="0" err="1"/>
              <a:t>chiếu</a:t>
            </a:r>
            <a:r>
              <a:rPr lang="vi-VN" dirty="0"/>
              <a:t> được hiển thị theo cách mà khán giả sẽ thấy. </a:t>
            </a:r>
            <a:endParaRPr lang="en-US" dirty="0"/>
          </a:p>
          <a:p>
            <a:pPr algn="just"/>
            <a:r>
              <a:rPr lang="vi-VN" dirty="0"/>
              <a:t>Đồ họa, thời gian, phim, yếu tố hoạt hình và hiệu ứng chuyển tiếp được hiển thị thực tế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69C1C-8BD5-4311-8E80-64040C9C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BDC7B-78FF-4D7F-A6BF-39542B78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2EDB-8240-45E2-868A-46D3F8D4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45C2-F329-4224-8FD3-8D102A9B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(view)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4B07D-A3B7-45B1-A872-EEB94AB3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Slide show 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37DFB-2632-442F-B0C6-0BD17549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F9D1-5470-4C39-B056-2D369C5C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838C-63C4-4EC3-B957-62F00DA5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E0ED5-CF92-4110-9C8E-1375CCD4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2329039"/>
            <a:ext cx="4219190" cy="369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1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9A0B-225C-40BE-8BA8-C57E841B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</a:t>
            </a:r>
            <a:r>
              <a:rPr lang="en-US" sz="4000" dirty="0" err="1"/>
              <a:t>bài</a:t>
            </a:r>
            <a:r>
              <a:rPr lang="en-US" sz="4000" dirty="0"/>
              <a:t> </a:t>
            </a:r>
            <a:r>
              <a:rPr lang="en-US" sz="4000" dirty="0" err="1"/>
              <a:t>thuyết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36E11-B416-4B43-BCF6-747CFB176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Slide</a:t>
            </a:r>
            <a:r>
              <a:rPr lang="vi-VN" b="1" dirty="0">
                <a:solidFill>
                  <a:srgbClr val="FF0000"/>
                </a:solidFill>
              </a:rPr>
              <a:t> tiêu đề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vi-VN" dirty="0"/>
              <a:t>Slide mở đầu </a:t>
            </a:r>
            <a:r>
              <a:rPr lang="vi-VN" b="1" dirty="0">
                <a:solidFill>
                  <a:srgbClr val="7030A0"/>
                </a:solidFill>
              </a:rPr>
              <a:t>giới thiệu chủ đề</a:t>
            </a:r>
            <a:r>
              <a:rPr lang="vi-VN" dirty="0"/>
              <a:t> của bài thuyết trình.</a:t>
            </a:r>
          </a:p>
          <a:p>
            <a:pPr lvl="1"/>
            <a:r>
              <a:rPr lang="en-US" dirty="0"/>
              <a:t>G</a:t>
            </a:r>
            <a:r>
              <a:rPr lang="vi-VN" dirty="0"/>
              <a:t>ồm </a:t>
            </a:r>
            <a:r>
              <a:rPr lang="vi-VN" b="1" i="1" dirty="0">
                <a:solidFill>
                  <a:srgbClr val="009242"/>
                </a:solidFill>
              </a:rPr>
              <a:t>tiêu đề </a:t>
            </a:r>
            <a:r>
              <a:rPr lang="vi-VN" dirty="0"/>
              <a:t>hoặc </a:t>
            </a:r>
            <a:r>
              <a:rPr lang="vi-VN" b="1" i="1" dirty="0">
                <a:solidFill>
                  <a:srgbClr val="0070C0"/>
                </a:solidFill>
              </a:rPr>
              <a:t>chủ đề </a:t>
            </a:r>
            <a:r>
              <a:rPr lang="vi-VN" dirty="0"/>
              <a:t>và </a:t>
            </a:r>
            <a:r>
              <a:rPr lang="vi-VN" b="1" i="1" dirty="0">
                <a:solidFill>
                  <a:srgbClr val="2813A5"/>
                </a:solidFill>
              </a:rPr>
              <a:t>phụ đề</a:t>
            </a:r>
          </a:p>
          <a:p>
            <a:pPr lvl="1">
              <a:lnSpc>
                <a:spcPct val="100000"/>
              </a:lnSpc>
            </a:pPr>
            <a:r>
              <a:rPr lang="vi-VN" b="1" i="1" dirty="0">
                <a:solidFill>
                  <a:srgbClr val="2813A5"/>
                </a:solidFill>
              </a:rPr>
              <a:t>Phụ đề </a:t>
            </a:r>
            <a:r>
              <a:rPr lang="vi-VN" dirty="0"/>
              <a:t>có thể là </a:t>
            </a:r>
            <a:r>
              <a:rPr lang="en-US" i="1" dirty="0" err="1"/>
              <a:t>thông</a:t>
            </a:r>
            <a:r>
              <a:rPr lang="en-US" i="1" dirty="0"/>
              <a:t> tin</a:t>
            </a:r>
            <a:r>
              <a:rPr lang="vi-VN" i="1" dirty="0"/>
              <a:t> của người thuyết trình </a:t>
            </a:r>
            <a:r>
              <a:rPr lang="vi-VN" dirty="0"/>
              <a:t>hoặc ngày hoặc địa điểm của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C5AFC-8E79-4093-9AC8-36EF4C5D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4027500"/>
            <a:ext cx="5688562" cy="265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8601C34-792B-4FD7-8626-389D0A9ED778}"/>
              </a:ext>
            </a:extLst>
          </p:cNvPr>
          <p:cNvSpPr/>
          <p:nvPr/>
        </p:nvSpPr>
        <p:spPr>
          <a:xfrm flipH="1">
            <a:off x="8382000" y="5791200"/>
            <a:ext cx="2743200" cy="762000"/>
          </a:xfrm>
          <a:prstGeom prst="rightArrow">
            <a:avLst>
              <a:gd name="adj1" fmla="val 50000"/>
              <a:gd name="adj2" fmla="val 108776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rgbClr val="2813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Tiêu</a:t>
            </a:r>
            <a:r>
              <a:rPr lang="en-US" dirty="0">
                <a:ln w="0"/>
                <a:solidFill>
                  <a:srgbClr val="2813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rgbClr val="2813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dirty="0">
                <a:ln w="0"/>
                <a:solidFill>
                  <a:srgbClr val="2813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rgbClr val="2813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phụ</a:t>
            </a:r>
            <a:endParaRPr lang="en-US" dirty="0">
              <a:ln w="0"/>
              <a:solidFill>
                <a:srgbClr val="2813A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1D600C-736B-4578-A2A0-D3A45EC68106}"/>
              </a:ext>
            </a:extLst>
          </p:cNvPr>
          <p:cNvSpPr/>
          <p:nvPr/>
        </p:nvSpPr>
        <p:spPr>
          <a:xfrm>
            <a:off x="2351315" y="5046390"/>
            <a:ext cx="3470987" cy="1175059"/>
          </a:xfrm>
          <a:prstGeom prst="rightArrow">
            <a:avLst>
              <a:gd name="adj1" fmla="val 50000"/>
              <a:gd name="adj2" fmla="val 785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9692-7CC2-4D14-AC64-DD7674D7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</a:t>
            </a:r>
            <a:r>
              <a:rPr lang="en-US" sz="4000" dirty="0" err="1"/>
              <a:t>bài</a:t>
            </a:r>
            <a:r>
              <a:rPr lang="en-US" sz="4000" dirty="0"/>
              <a:t> </a:t>
            </a:r>
            <a:r>
              <a:rPr lang="en-US" sz="4000" dirty="0" err="1"/>
              <a:t>thuyết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A276-83A8-43E5-9D02-D93EFB89E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9232674" cy="428562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Slide </a:t>
            </a:r>
            <a:r>
              <a:rPr lang="en-US" b="1" dirty="0" err="1">
                <a:solidFill>
                  <a:srgbClr val="FF0000"/>
                </a:solidFill>
              </a:rPr>
              <a:t>ch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(Agenda Slide)</a:t>
            </a:r>
            <a:endParaRPr lang="vi-VN" b="1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vi-VN" sz="2800" dirty="0"/>
              <a:t>Giống như một </a:t>
            </a:r>
            <a:r>
              <a:rPr lang="vi-VN" sz="2800" b="1" dirty="0"/>
              <a:t>bảng mục lục</a:t>
            </a:r>
            <a:r>
              <a:rPr lang="vi-VN" sz="2800" dirty="0"/>
              <a:t>, liệt kê tiêu đề của tất cả các slide trong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thuyết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vi-VN" sz="2800" dirty="0"/>
              <a:t>.</a:t>
            </a:r>
          </a:p>
          <a:p>
            <a:pPr lvl="1"/>
            <a:r>
              <a:rPr lang="vi-VN" sz="2800" dirty="0"/>
              <a:t>Cung cấp tổng quan về những gì sẽ được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bày</a:t>
            </a:r>
            <a:r>
              <a:rPr lang="vi-VN" sz="2800" dirty="0"/>
              <a:t>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10902-94F1-440A-8183-D17FE9F3E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2" b="15888"/>
          <a:stretch/>
        </p:blipFill>
        <p:spPr>
          <a:xfrm>
            <a:off x="5021424" y="3739276"/>
            <a:ext cx="6132501" cy="274931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C10C814-F0CE-46E6-8437-282E68055096}"/>
              </a:ext>
            </a:extLst>
          </p:cNvPr>
          <p:cNvSpPr/>
          <p:nvPr/>
        </p:nvSpPr>
        <p:spPr>
          <a:xfrm>
            <a:off x="5363546" y="4572000"/>
            <a:ext cx="152400" cy="838200"/>
          </a:xfrm>
          <a:prstGeom prst="leftBrace">
            <a:avLst>
              <a:gd name="adj1" fmla="val 26974"/>
              <a:gd name="adj2" fmla="val 5097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A79BE3-5A02-4681-92AD-CFA395BC1EBB}"/>
              </a:ext>
            </a:extLst>
          </p:cNvPr>
          <p:cNvSpPr/>
          <p:nvPr/>
        </p:nvSpPr>
        <p:spPr>
          <a:xfrm>
            <a:off x="774441" y="4359059"/>
            <a:ext cx="4408713" cy="1264082"/>
          </a:xfrm>
          <a:prstGeom prst="rightArrow">
            <a:avLst>
              <a:gd name="adj1" fmla="val 50000"/>
              <a:gd name="adj2" fmla="val 84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A756-853F-47CA-A8D9-D6AA7FB4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F080-AE57-4EDF-AC81-5BD0064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495" y="1588655"/>
            <a:ext cx="8915400" cy="3871921"/>
          </a:xfrm>
          <a:prstGeom prst="horizontalScroll">
            <a:avLst>
              <a:gd name="adj" fmla="val 95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just"/>
            <a:r>
              <a:rPr lang="vi-VN" b="1" i="1" dirty="0">
                <a:solidFill>
                  <a:srgbClr val="FF0000"/>
                </a:solidFill>
              </a:rPr>
              <a:t>PowerPoint 2013 </a:t>
            </a:r>
            <a:r>
              <a:rPr lang="vi-VN" i="1" dirty="0"/>
              <a:t>là phần mềm trình chiếu </a:t>
            </a:r>
            <a:r>
              <a:rPr lang="en-US" i="1" dirty="0" err="1"/>
              <a:t>giúp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dùng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vi-VN" i="1" dirty="0"/>
              <a:t>kết hợp văn bản, đồ họa</a:t>
            </a:r>
            <a:r>
              <a:rPr lang="en-US" i="1" dirty="0"/>
              <a:t>,</a:t>
            </a:r>
            <a:r>
              <a:rPr lang="vi-VN" i="1" dirty="0"/>
              <a:t> hoạt </a:t>
            </a:r>
            <a:r>
              <a:rPr lang="en-US" i="1" dirty="0" err="1"/>
              <a:t>hình</a:t>
            </a:r>
            <a:r>
              <a:rPr lang="vi-VN" i="1" dirty="0"/>
              <a:t>, tường thuật, hình ảnh, video,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mẫu</a:t>
            </a:r>
            <a:r>
              <a:rPr lang="en-US" i="1" dirty="0"/>
              <a:t> </a:t>
            </a:r>
            <a:r>
              <a:rPr lang="en-US" i="1" dirty="0" err="1"/>
              <a:t>nền</a:t>
            </a:r>
            <a:r>
              <a:rPr lang="en-US" i="1" dirty="0"/>
              <a:t> </a:t>
            </a:r>
            <a:r>
              <a:rPr lang="en-US" i="1" dirty="0" err="1"/>
              <a:t>được</a:t>
            </a:r>
            <a:r>
              <a:rPr lang="vi-VN" i="1" dirty="0"/>
              <a:t> thiết kế sẵn để tạo </a:t>
            </a:r>
            <a:r>
              <a:rPr lang="en-US" i="1" dirty="0" err="1"/>
              <a:t>bản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chiếu</a:t>
            </a:r>
            <a:r>
              <a:rPr lang="en-US" i="1" dirty="0"/>
              <a:t> </a:t>
            </a:r>
            <a:r>
              <a:rPr lang="vi-VN" i="1" dirty="0"/>
              <a:t>chuyên nghiệp</a:t>
            </a:r>
            <a:r>
              <a:rPr lang="en-US" i="1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538D0-B5EF-4A8F-AC88-98C66A67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87293-D12B-4C75-A429-AD7F1A10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07458-131C-4369-91CC-8DB8F1C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01FE-37A0-4EDF-9428-DF16A066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bài</a:t>
            </a:r>
            <a:r>
              <a:rPr lang="en-US" sz="3600" dirty="0"/>
              <a:t> </a:t>
            </a:r>
            <a:r>
              <a:rPr lang="en-US" sz="3600" dirty="0" err="1"/>
              <a:t>thuyết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61534-C96B-4708-A50F-1DD267F4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Slide</a:t>
            </a:r>
            <a:r>
              <a:rPr lang="vi-VN" b="1" dirty="0">
                <a:solidFill>
                  <a:srgbClr val="FF0000"/>
                </a:solidFill>
              </a:rPr>
              <a:t> tiêu đề và nội dung</a:t>
            </a:r>
          </a:p>
          <a:p>
            <a:pPr lvl="1"/>
            <a:r>
              <a:rPr lang="en-US" sz="2800" dirty="0"/>
              <a:t>G</a:t>
            </a:r>
            <a:r>
              <a:rPr lang="vi-VN" sz="2800" dirty="0"/>
              <a:t>ồm </a:t>
            </a:r>
            <a:r>
              <a:rPr lang="vi-VN" sz="2800" b="1" dirty="0"/>
              <a:t>tiêu đề </a:t>
            </a:r>
            <a:r>
              <a:rPr lang="vi-VN" sz="2800" dirty="0"/>
              <a:t>và một </a:t>
            </a:r>
            <a:r>
              <a:rPr lang="vi-VN" sz="2800" b="1" dirty="0"/>
              <a:t>danh sách </a:t>
            </a:r>
            <a:r>
              <a:rPr lang="en-US" sz="2800" b="1" dirty="0"/>
              <a:t>ý</a:t>
            </a:r>
            <a:r>
              <a:rPr lang="vi-VN" sz="2800" b="1" dirty="0"/>
              <a:t> chính</a:t>
            </a:r>
            <a:r>
              <a:rPr lang="en-US" sz="2800" b="1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nội</a:t>
            </a:r>
            <a:r>
              <a:rPr lang="en-US" sz="2800" dirty="0"/>
              <a:t> dung</a:t>
            </a:r>
            <a:r>
              <a:rPr lang="vi-VN" sz="2800" dirty="0"/>
              <a:t>.</a:t>
            </a:r>
          </a:p>
          <a:p>
            <a:pPr lvl="1"/>
            <a:r>
              <a:rPr lang="en-US" sz="2800" dirty="0" err="1"/>
              <a:t>Mỗi</a:t>
            </a:r>
            <a:r>
              <a:rPr lang="en-US" sz="2800" dirty="0"/>
              <a:t> ý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vi-VN" sz="2800" b="1" dirty="0">
                <a:solidFill>
                  <a:srgbClr val="FF0000"/>
                </a:solidFill>
              </a:rPr>
              <a:t>ngắn gọn</a:t>
            </a:r>
            <a:r>
              <a:rPr lang="vi-VN" sz="2800" b="1" dirty="0"/>
              <a:t>, </a:t>
            </a:r>
            <a:r>
              <a:rPr lang="vi-VN" sz="2800" b="1" dirty="0">
                <a:solidFill>
                  <a:srgbClr val="00759E"/>
                </a:solidFill>
              </a:rPr>
              <a:t>súc tích </a:t>
            </a:r>
            <a:r>
              <a:rPr lang="vi-VN" sz="2800" b="1" dirty="0"/>
              <a:t>và </a:t>
            </a:r>
            <a:r>
              <a:rPr lang="vi-VN" sz="2800" b="1" dirty="0">
                <a:solidFill>
                  <a:srgbClr val="7030A0"/>
                </a:solidFill>
              </a:rPr>
              <a:t>rõ ràng</a:t>
            </a:r>
            <a:endParaRPr lang="en-US" sz="2800" b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03FAE-B65B-4E3E-8811-E45C4EE2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5F4E-F811-475A-B870-ABCBAFB6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6AA26-DD14-42AF-B697-ABF3046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A46A-AF9B-47E7-AA96-1CAC0A6D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bài</a:t>
            </a:r>
            <a:r>
              <a:rPr lang="en-US" sz="3600" dirty="0"/>
              <a:t> </a:t>
            </a:r>
            <a:r>
              <a:rPr lang="en-US" sz="3600" dirty="0" err="1"/>
              <a:t>thuyết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5DCA-4B0B-4C52-AB2F-CEF4988C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vi-VN" b="1" dirty="0">
                <a:solidFill>
                  <a:srgbClr val="FF0000"/>
                </a:solidFill>
              </a:rPr>
              <a:t>lide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vi-VN" b="1" dirty="0">
                <a:solidFill>
                  <a:srgbClr val="FF0000"/>
                </a:solidFill>
              </a:rPr>
              <a:t>ỗ trợ nội dung</a:t>
            </a:r>
          </a:p>
          <a:p>
            <a:pPr lvl="1" algn="just"/>
            <a:r>
              <a:rPr lang="vi-VN" sz="2800" dirty="0"/>
              <a:t>Có sẵn trong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b="1" dirty="0"/>
              <a:t>layout</a:t>
            </a:r>
            <a:r>
              <a:rPr lang="en-US" sz="2800" dirty="0"/>
              <a:t> </a:t>
            </a:r>
            <a:r>
              <a:rPr lang="vi-VN" sz="2800" dirty="0"/>
              <a:t>khác nhau,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vi-VN" sz="2800" dirty="0"/>
              <a:t>thêm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vi-VN" sz="2800" dirty="0"/>
              <a:t> nội dung </a:t>
            </a:r>
            <a:r>
              <a:rPr lang="vi-VN" sz="2800" b="1" dirty="0"/>
              <a:t>khác</a:t>
            </a:r>
            <a:r>
              <a:rPr lang="vi-VN" sz="2800" dirty="0"/>
              <a:t> với văn bản.</a:t>
            </a:r>
          </a:p>
          <a:p>
            <a:pPr lvl="1" algn="just"/>
            <a:r>
              <a:rPr lang="vi-VN" sz="2800" dirty="0"/>
              <a:t>Nội dung </a:t>
            </a:r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vi-VN" sz="2800" dirty="0"/>
              <a:t>là sơ đồ, </a:t>
            </a:r>
            <a:r>
              <a:rPr lang="vi-VN" sz="2800" b="1" dirty="0"/>
              <a:t>video, bảng, biểu đồ, âm thanh, hoạt hình, v.v.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BDA46-E864-4CED-92CD-A6F9223F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269F9-97C1-4309-B2A2-307E332C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6CB09-1AAD-4132-BCA2-C8758800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FCAB-647B-483E-8882-FD45FD8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1E4D-F268-467A-86AF-9BF13FE7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vi-VN" b="1" dirty="0">
                <a:solidFill>
                  <a:srgbClr val="FF0000"/>
                </a:solidFill>
              </a:rPr>
              <a:t>lide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vi-VN" b="1" dirty="0">
                <a:solidFill>
                  <a:srgbClr val="FF0000"/>
                </a:solidFill>
              </a:rPr>
              <a:t>ỗ trợ nội dung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91A3-09BD-47AA-8128-C72D07A7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99" y="2496850"/>
            <a:ext cx="6746808" cy="3045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FCAB-647B-483E-8882-FD45FD8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1E4D-F268-467A-86AF-9BF13FE7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vi-VN" b="1" dirty="0">
                <a:solidFill>
                  <a:srgbClr val="FF0000"/>
                </a:solidFill>
              </a:rPr>
              <a:t>lide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vi-VN" b="1" dirty="0">
                <a:solidFill>
                  <a:srgbClr val="FF0000"/>
                </a:solidFill>
              </a:rPr>
              <a:t>ỗ trợ nội dung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928E0-6244-44F0-8755-9A568338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68" y="2568509"/>
            <a:ext cx="5872085" cy="308178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6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FCAB-647B-483E-8882-FD45FD8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1E4D-F268-467A-86AF-9BF13FE7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vi-VN" b="1" dirty="0">
                <a:solidFill>
                  <a:srgbClr val="FF0000"/>
                </a:solidFill>
              </a:rPr>
              <a:t>lide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vi-VN" b="1" dirty="0">
                <a:solidFill>
                  <a:srgbClr val="FF0000"/>
                </a:solidFill>
              </a:rPr>
              <a:t>ỗ trợ nội dung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79CD4-8E0F-4E3B-AB40-B5DD7B31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92" y="2458617"/>
            <a:ext cx="6033944" cy="3074437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0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FCAB-647B-483E-8882-FD45FD8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1E4D-F268-467A-86AF-9BF13FE7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vi-VN" b="1" dirty="0">
                <a:solidFill>
                  <a:srgbClr val="FF0000"/>
                </a:solidFill>
              </a:rPr>
              <a:t>lide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vi-VN" b="1" dirty="0">
                <a:solidFill>
                  <a:srgbClr val="FF0000"/>
                </a:solidFill>
              </a:rPr>
              <a:t>ỗ trợ nội dung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3B71D-ED54-44F5-86F2-5B2C09155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29" y="2409512"/>
            <a:ext cx="6158205" cy="358802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6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64E5-041B-413A-87CC-2D2986DA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982D-6775-438F-A9ED-008CEBE4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Slide t</a:t>
            </a:r>
            <a:r>
              <a:rPr lang="vi-VN" b="1" dirty="0">
                <a:solidFill>
                  <a:srgbClr val="FF0000"/>
                </a:solidFill>
              </a:rPr>
              <a:t>óm tắt</a:t>
            </a:r>
          </a:p>
          <a:p>
            <a:pPr lvl="1"/>
            <a:r>
              <a:rPr lang="vi-VN" b="1" dirty="0"/>
              <a:t>Slide cuối cùng </a:t>
            </a:r>
            <a:r>
              <a:rPr lang="vi-VN" dirty="0"/>
              <a:t>trong bài thuyết trình.</a:t>
            </a:r>
          </a:p>
          <a:p>
            <a:pPr lvl="1"/>
            <a:r>
              <a:rPr lang="en-US" b="1" dirty="0"/>
              <a:t>C</a:t>
            </a:r>
            <a:r>
              <a:rPr lang="vi-VN" b="1" dirty="0"/>
              <a:t>ủng cố các thông điệp chính </a:t>
            </a:r>
            <a:r>
              <a:rPr lang="vi-VN" dirty="0"/>
              <a:t>và </a:t>
            </a:r>
            <a:r>
              <a:rPr lang="vi-VN" b="1" dirty="0"/>
              <a:t>cung cấp thông tin liên hệ </a:t>
            </a:r>
            <a:r>
              <a:rPr lang="vi-VN" dirty="0"/>
              <a:t>để biết thêm chi tiết.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8B64B-CD75-456F-9E31-C1C9D647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76" y="3732027"/>
            <a:ext cx="5399299" cy="2687434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8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Slide </a:t>
            </a:r>
            <a:r>
              <a:rPr lang="en-US" dirty="0" err="1" smtClean="0"/>
              <a:t>bằng</a:t>
            </a:r>
            <a:r>
              <a:rPr lang="en-US" dirty="0" smtClean="0"/>
              <a:t>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b="1" dirty="0"/>
              <a:t>Section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PowerPoint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giúp</a:t>
            </a:r>
            <a:r>
              <a:rPr lang="en-GB" dirty="0"/>
              <a:t> </a:t>
            </a:r>
            <a:r>
              <a:rPr lang="en-GB" dirty="0" err="1"/>
              <a:t>người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tổ</a:t>
            </a:r>
            <a:r>
              <a:rPr lang="en-GB" dirty="0"/>
              <a:t> </a:t>
            </a: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quản</a:t>
            </a:r>
            <a:r>
              <a:rPr lang="en-GB" dirty="0"/>
              <a:t> </a:t>
            </a:r>
            <a:r>
              <a:rPr lang="en-GB" dirty="0" err="1"/>
              <a:t>lý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slide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từng</a:t>
            </a:r>
            <a:r>
              <a:rPr lang="en-GB" dirty="0"/>
              <a:t> </a:t>
            </a:r>
            <a:r>
              <a:rPr lang="en-GB" dirty="0" err="1"/>
              <a:t>nhóm</a:t>
            </a:r>
            <a:r>
              <a:rPr lang="en-GB" dirty="0"/>
              <a:t> </a:t>
            </a:r>
            <a:r>
              <a:rPr lang="en-GB" dirty="0" err="1"/>
              <a:t>nội</a:t>
            </a:r>
            <a:r>
              <a:rPr lang="en-GB" dirty="0"/>
              <a:t> dung. </a:t>
            </a:r>
            <a:endParaRPr lang="en-GB" dirty="0" smtClean="0"/>
          </a:p>
          <a:p>
            <a:pPr algn="just"/>
            <a:r>
              <a:rPr lang="en-GB" dirty="0" err="1" smtClean="0"/>
              <a:t>Mặc</a:t>
            </a:r>
            <a:r>
              <a:rPr lang="en-GB" dirty="0" smtClean="0"/>
              <a:t> </a:t>
            </a:r>
            <a:r>
              <a:rPr lang="en-GB" dirty="0" err="1" smtClean="0"/>
              <a:t>định</a:t>
            </a:r>
            <a:r>
              <a:rPr lang="en-GB" dirty="0" smtClean="0"/>
              <a:t> </a:t>
            </a:r>
            <a:r>
              <a:rPr lang="en-GB" dirty="0" err="1" smtClean="0"/>
              <a:t>tất</a:t>
            </a:r>
            <a:r>
              <a:rPr lang="en-GB" dirty="0" smtClean="0"/>
              <a:t> </a:t>
            </a:r>
            <a:r>
              <a:rPr lang="en-GB" dirty="0" err="1" smtClean="0"/>
              <a:t>cả</a:t>
            </a:r>
            <a:r>
              <a:rPr lang="en-GB" dirty="0" smtClean="0"/>
              <a:t> </a:t>
            </a:r>
            <a:r>
              <a:rPr lang="en-GB" dirty="0" err="1" smtClean="0"/>
              <a:t>các</a:t>
            </a:r>
            <a:r>
              <a:rPr lang="en-GB" dirty="0" smtClean="0"/>
              <a:t> slide </a:t>
            </a:r>
            <a:r>
              <a:rPr lang="en-GB" dirty="0" err="1" smtClean="0"/>
              <a:t>thuộc</a:t>
            </a:r>
            <a:r>
              <a:rPr lang="en-GB" dirty="0" smtClean="0"/>
              <a:t> 1 section, </a:t>
            </a:r>
            <a:r>
              <a:rPr lang="en-GB" dirty="0" err="1" smtClean="0"/>
              <a:t>một</a:t>
            </a:r>
            <a:r>
              <a:rPr lang="en-GB" dirty="0" smtClean="0"/>
              <a:t> </a:t>
            </a:r>
            <a:r>
              <a:rPr lang="en-GB" dirty="0" err="1" smtClean="0"/>
              <a:t>bài</a:t>
            </a:r>
            <a:r>
              <a:rPr lang="en-GB" dirty="0" smtClean="0"/>
              <a:t> </a:t>
            </a:r>
            <a:r>
              <a:rPr lang="en-GB" dirty="0" err="1" smtClean="0"/>
              <a:t>thuyết</a:t>
            </a:r>
            <a:r>
              <a:rPr lang="en-GB" dirty="0" smtClean="0"/>
              <a:t> </a:t>
            </a:r>
            <a:r>
              <a:rPr lang="en-GB" dirty="0" err="1" smtClean="0"/>
              <a:t>trình</a:t>
            </a:r>
            <a:r>
              <a:rPr lang="en-GB" dirty="0" smtClean="0"/>
              <a:t> </a:t>
            </a:r>
            <a:r>
              <a:rPr lang="en-GB" dirty="0" err="1" smtClean="0"/>
              <a:t>có</a:t>
            </a:r>
            <a:r>
              <a:rPr lang="en-GB" dirty="0" smtClean="0"/>
              <a:t> </a:t>
            </a:r>
            <a:r>
              <a:rPr lang="en-GB" dirty="0" err="1" smtClean="0"/>
              <a:t>thể</a:t>
            </a:r>
            <a:r>
              <a:rPr lang="en-GB" dirty="0" smtClean="0"/>
              <a:t> chia </a:t>
            </a:r>
            <a:r>
              <a:rPr lang="en-GB" dirty="0" err="1" smtClean="0"/>
              <a:t>thành</a:t>
            </a:r>
            <a:r>
              <a:rPr lang="en-GB" dirty="0" smtClean="0"/>
              <a:t> </a:t>
            </a:r>
            <a:r>
              <a:rPr lang="en-GB" dirty="0" err="1" smtClean="0"/>
              <a:t>nhiều</a:t>
            </a:r>
            <a:r>
              <a:rPr lang="en-GB" dirty="0" smtClean="0"/>
              <a:t>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14" y="4068938"/>
            <a:ext cx="1622912" cy="2209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9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Slide </a:t>
            </a:r>
            <a:r>
              <a:rPr lang="en-US" dirty="0" err="1" smtClean="0"/>
              <a:t>bằng</a:t>
            </a:r>
            <a:r>
              <a:rPr lang="en-US" dirty="0" smtClean="0"/>
              <a:t>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 smtClean="0">
                <a:solidFill>
                  <a:srgbClr val="FF0000"/>
                </a:solidFill>
              </a:rPr>
              <a:t>Cách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 err="1" smtClean="0">
                <a:solidFill>
                  <a:srgbClr val="FF0000"/>
                </a:solidFill>
              </a:rPr>
              <a:t>tạo</a:t>
            </a:r>
            <a:r>
              <a:rPr lang="en-GB" b="1" dirty="0" smtClean="0">
                <a:solidFill>
                  <a:srgbClr val="FF0000"/>
                </a:solidFill>
              </a:rPr>
              <a:t> section</a:t>
            </a:r>
          </a:p>
          <a:p>
            <a:pPr lvl="1"/>
            <a:r>
              <a:rPr lang="en-GB" dirty="0" err="1" smtClean="0"/>
              <a:t>Chọn</a:t>
            </a:r>
            <a:r>
              <a:rPr lang="en-GB" dirty="0" smtClean="0"/>
              <a:t> slide </a:t>
            </a:r>
            <a:r>
              <a:rPr lang="en-GB" dirty="0" err="1" smtClean="0"/>
              <a:t>tại</a:t>
            </a:r>
            <a:r>
              <a:rPr lang="en-GB" dirty="0" smtClean="0"/>
              <a:t> </a:t>
            </a:r>
            <a:r>
              <a:rPr lang="en-GB" dirty="0" err="1" smtClean="0"/>
              <a:t>vị</a:t>
            </a:r>
            <a:r>
              <a:rPr lang="en-GB" dirty="0" smtClean="0"/>
              <a:t> </a:t>
            </a:r>
            <a:r>
              <a:rPr lang="en-GB" dirty="0" err="1" smtClean="0"/>
              <a:t>trí</a:t>
            </a:r>
            <a:r>
              <a:rPr lang="en-GB" dirty="0" smtClean="0"/>
              <a:t> </a:t>
            </a:r>
            <a:r>
              <a:rPr lang="en-GB" dirty="0" err="1" smtClean="0"/>
              <a:t>tạo</a:t>
            </a:r>
            <a:r>
              <a:rPr lang="en-GB" dirty="0" smtClean="0"/>
              <a:t> Section</a:t>
            </a:r>
          </a:p>
          <a:p>
            <a:pPr lvl="1"/>
            <a:r>
              <a:rPr lang="en-GB" dirty="0" smtClean="0"/>
              <a:t>Click </a:t>
            </a:r>
            <a:r>
              <a:rPr lang="en-GB" dirty="0" err="1" smtClean="0"/>
              <a:t>nút</a:t>
            </a:r>
            <a:r>
              <a:rPr lang="en-GB" dirty="0" smtClean="0"/>
              <a:t> </a:t>
            </a:r>
            <a:r>
              <a:rPr lang="en-GB" b="1" dirty="0" smtClean="0"/>
              <a:t>Section, </a:t>
            </a:r>
            <a:r>
              <a:rPr lang="en-GB" dirty="0" err="1" smtClean="0"/>
              <a:t>chọn</a:t>
            </a:r>
            <a:r>
              <a:rPr lang="en-GB" b="1" dirty="0" smtClean="0"/>
              <a:t> Add section </a:t>
            </a:r>
            <a:r>
              <a:rPr lang="en-GB" dirty="0" err="1" smtClean="0"/>
              <a:t>hoặc</a:t>
            </a:r>
            <a:r>
              <a:rPr lang="en-GB" dirty="0" smtClean="0"/>
              <a:t> click </a:t>
            </a:r>
            <a:r>
              <a:rPr lang="en-GB" dirty="0" err="1" smtClean="0"/>
              <a:t>chuột</a:t>
            </a:r>
            <a:r>
              <a:rPr lang="en-GB" dirty="0" smtClean="0"/>
              <a:t> </a:t>
            </a:r>
            <a:r>
              <a:rPr lang="en-GB" dirty="0" err="1" smtClean="0"/>
              <a:t>phải</a:t>
            </a:r>
            <a:r>
              <a:rPr lang="en-GB" dirty="0" smtClean="0"/>
              <a:t> </a:t>
            </a:r>
            <a:r>
              <a:rPr lang="en-GB" dirty="0" err="1" smtClean="0"/>
              <a:t>trên</a:t>
            </a:r>
            <a:r>
              <a:rPr lang="en-GB" dirty="0" smtClean="0"/>
              <a:t> Slide </a:t>
            </a:r>
            <a:r>
              <a:rPr lang="en-GB" dirty="0" err="1" smtClean="0"/>
              <a:t>và</a:t>
            </a:r>
            <a:r>
              <a:rPr lang="en-GB" dirty="0" smtClean="0"/>
              <a:t> </a:t>
            </a:r>
            <a:r>
              <a:rPr lang="en-GB" dirty="0" err="1" smtClean="0"/>
              <a:t>chọn</a:t>
            </a:r>
            <a:r>
              <a:rPr lang="en-GB" dirty="0" smtClean="0"/>
              <a:t> </a:t>
            </a:r>
            <a:r>
              <a:rPr lang="en-GB" b="1" dirty="0" smtClean="0"/>
              <a:t>Add section</a:t>
            </a:r>
          </a:p>
          <a:p>
            <a:pPr lvl="1"/>
            <a:r>
              <a:rPr lang="en-GB" dirty="0" err="1" smtClean="0"/>
              <a:t>Một</a:t>
            </a:r>
            <a:r>
              <a:rPr lang="en-GB" dirty="0" smtClean="0"/>
              <a:t> section </a:t>
            </a:r>
            <a:r>
              <a:rPr lang="en-GB" dirty="0" err="1" smtClean="0"/>
              <a:t>mới</a:t>
            </a:r>
            <a:r>
              <a:rPr lang="en-GB" dirty="0" smtClean="0"/>
              <a:t> </a:t>
            </a:r>
            <a:r>
              <a:rPr lang="en-GB" dirty="0" err="1" smtClean="0"/>
              <a:t>được</a:t>
            </a:r>
            <a:r>
              <a:rPr lang="en-GB" dirty="0" smtClean="0"/>
              <a:t> </a:t>
            </a:r>
            <a:r>
              <a:rPr lang="en-GB" dirty="0" err="1" smtClean="0"/>
              <a:t>tạo</a:t>
            </a:r>
            <a:r>
              <a:rPr lang="en-GB" b="1" dirty="0" smtClean="0"/>
              <a:t>, </a:t>
            </a:r>
            <a:r>
              <a:rPr lang="en-GB" dirty="0" smtClean="0"/>
              <a:t>click </a:t>
            </a:r>
            <a:r>
              <a:rPr lang="en-GB" dirty="0" err="1" smtClean="0"/>
              <a:t>phải</a:t>
            </a:r>
            <a:r>
              <a:rPr lang="en-GB" dirty="0" smtClean="0"/>
              <a:t> </a:t>
            </a:r>
            <a:r>
              <a:rPr lang="en-GB" dirty="0" err="1" smtClean="0"/>
              <a:t>trên</a:t>
            </a:r>
            <a:r>
              <a:rPr lang="en-GB" dirty="0" smtClean="0"/>
              <a:t> </a:t>
            </a:r>
            <a:r>
              <a:rPr lang="en-GB" dirty="0" err="1" smtClean="0"/>
              <a:t>tên</a:t>
            </a:r>
            <a:r>
              <a:rPr lang="en-GB" dirty="0" smtClean="0"/>
              <a:t> Section </a:t>
            </a:r>
            <a:r>
              <a:rPr lang="en-GB" dirty="0" err="1" smtClean="0"/>
              <a:t>chọn</a:t>
            </a:r>
            <a:r>
              <a:rPr lang="en-GB" b="1" dirty="0" smtClean="0"/>
              <a:t> Rename </a:t>
            </a:r>
            <a:r>
              <a:rPr lang="en-GB" b="1" dirty="0" smtClean="0">
                <a:sym typeface="Wingdings" panose="05000000000000000000" pitchFamily="2" charset="2"/>
              </a:rPr>
              <a:t> </a:t>
            </a:r>
            <a:r>
              <a:rPr lang="en-GB" dirty="0" err="1" smtClean="0">
                <a:sym typeface="Wingdings" panose="05000000000000000000" pitchFamily="2" charset="2"/>
              </a:rPr>
              <a:t>nhập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tên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cho</a:t>
            </a:r>
            <a:r>
              <a:rPr lang="en-GB" dirty="0" smtClean="0">
                <a:sym typeface="Wingdings" panose="05000000000000000000" pitchFamily="2" charset="2"/>
              </a:rPr>
              <a:t> section </a:t>
            </a:r>
            <a:r>
              <a:rPr lang="en-GB" b="1" dirty="0" smtClean="0">
                <a:sym typeface="Wingdings" panose="05000000000000000000" pitchFamily="2" charset="2"/>
              </a:rPr>
              <a:t>Enter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14/05/202121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giảng Style - Themes - GV: Từ Thị Xuân Hiền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1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32B3-9F5D-4C82-964D-F04C306B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PowerPoint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6A3D-3FF4-4F7B-BF8F-F847C236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Giao </a:t>
            </a:r>
            <a:r>
              <a:rPr lang="en-US" b="1" dirty="0" err="1">
                <a:solidFill>
                  <a:srgbClr val="FF0000"/>
                </a:solidFill>
              </a:rPr>
              <a:t>diện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khởi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80DE-2328-4A57-A48F-3248E368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51E25-B84F-4F2E-8575-D98BC2EC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97FF9-173F-4AD3-B9F5-3D1E2B5A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Screenshot of PowerPoint 2013">
            <a:extLst>
              <a:ext uri="{FF2B5EF4-FFF2-40B4-BE49-F238E27FC236}">
                <a16:creationId xmlns:a16="http://schemas.microsoft.com/office/drawing/2014/main" id="{601F506E-324C-435A-AF9D-D46A5B7D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98" y="2391805"/>
            <a:ext cx="666750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05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232E-E0EA-4B03-84A2-C973BE56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PowerPoint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9C7E-C7F9-4FC6-9B19-B0FEE2D6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Giao </a:t>
            </a:r>
            <a:r>
              <a:rPr lang="en-US" b="1" dirty="0" err="1">
                <a:solidFill>
                  <a:srgbClr val="FF0000"/>
                </a:solidFill>
              </a:rPr>
              <a:t>diện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khởi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:</a:t>
            </a:r>
          </a:p>
          <a:p>
            <a:pPr lvl="2"/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chiếu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mẫu</a:t>
            </a:r>
            <a:r>
              <a:rPr lang="en-US" sz="2400" dirty="0"/>
              <a:t> Blank Presentation</a:t>
            </a:r>
          </a:p>
          <a:p>
            <a:pPr lvl="2"/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chiếu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endParaRPr lang="en-US" sz="2400" dirty="0"/>
          </a:p>
          <a:p>
            <a:pPr lvl="2"/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chiếu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5B3CC-8499-46C6-9131-1974943A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A886-42E5-4919-BCFA-71D23503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3704-A0FE-4ED3-96C2-3D2E0F05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1134-F8BA-4EB2-851E-35FD00CB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8AC67-58F5-49DB-A20E-F3427D45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chiếu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mới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0" i="0" dirty="0" err="1">
                <a:solidFill>
                  <a:srgbClr val="4E4E4E"/>
                </a:solidFill>
                <a:effectLst/>
                <a:latin typeface="+mj-lt"/>
              </a:rPr>
              <a:t>tại</a:t>
            </a:r>
            <a:r>
              <a:rPr lang="en-US" b="0" i="0" dirty="0">
                <a:solidFill>
                  <a:srgbClr val="4E4E4E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4E4E4E"/>
                </a:solidFill>
                <a:effectLst/>
                <a:latin typeface="+mj-lt"/>
              </a:rPr>
              <a:t>cửa</a:t>
            </a:r>
            <a:r>
              <a:rPr lang="en-US" b="0" i="0" dirty="0">
                <a:solidFill>
                  <a:srgbClr val="4E4E4E"/>
                </a:solidFill>
                <a:effectLst/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sổ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khởi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động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chọn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New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và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chọn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i="0" dirty="0">
                <a:solidFill>
                  <a:srgbClr val="4E4E4E"/>
                </a:solidFill>
                <a:effectLst/>
                <a:latin typeface="+mj-lt"/>
              </a:rPr>
              <a:t>Blank Presentation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98A83-AB52-47D0-95F5-BD959E4A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4FE70-9F42-432C-BF24-348DA431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973EB-D8E9-474E-A175-5E4DD97F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Screenshot of PowerPoint 2013">
            <a:extLst>
              <a:ext uri="{FF2B5EF4-FFF2-40B4-BE49-F238E27FC236}">
                <a16:creationId xmlns:a16="http://schemas.microsoft.com/office/drawing/2014/main" id="{D781BC7B-C3F8-47A9-909D-E183F187F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2" y="2660711"/>
            <a:ext cx="6553200" cy="3019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4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1134-F8BA-4EB2-851E-35FD00CB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8AC67-58F5-49DB-A20E-F3427D45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chiếu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theo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mẫu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</a:p>
          <a:p>
            <a:pPr lvl="1" algn="just"/>
            <a:r>
              <a:rPr lang="en-US" i="0" dirty="0" err="1">
                <a:solidFill>
                  <a:schemeClr val="tx1"/>
                </a:solidFill>
                <a:effectLst/>
                <a:latin typeface="+mj-lt"/>
              </a:rPr>
              <a:t>T</a:t>
            </a:r>
            <a:r>
              <a:rPr lang="en-US" b="0" i="0" dirty="0" err="1">
                <a:solidFill>
                  <a:srgbClr val="4E4E4E"/>
                </a:solidFill>
                <a:effectLst/>
                <a:latin typeface="+mj-lt"/>
              </a:rPr>
              <a:t>ại</a:t>
            </a:r>
            <a:r>
              <a:rPr lang="en-US" b="0" i="0" dirty="0">
                <a:solidFill>
                  <a:srgbClr val="4E4E4E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4E4E4E"/>
                </a:solidFill>
                <a:effectLst/>
                <a:latin typeface="+mj-lt"/>
              </a:rPr>
              <a:t>cửa</a:t>
            </a:r>
            <a:r>
              <a:rPr lang="en-US" b="0" i="0" dirty="0">
                <a:solidFill>
                  <a:srgbClr val="4E4E4E"/>
                </a:solidFill>
                <a:effectLst/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sổ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khởi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động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chọn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New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và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4E4E4E"/>
                </a:solidFill>
                <a:latin typeface="+mj-lt"/>
              </a:rPr>
              <a:t>chọn</a:t>
            </a:r>
            <a:r>
              <a:rPr lang="en-US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4E4E4E"/>
                </a:solidFill>
                <a:latin typeface="+mj-lt"/>
              </a:rPr>
              <a:t>một</a:t>
            </a:r>
            <a:r>
              <a:rPr lang="en-US" b="1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4E4E4E"/>
                </a:solidFill>
                <a:latin typeface="+mj-lt"/>
              </a:rPr>
              <a:t>mẫu</a:t>
            </a:r>
            <a:r>
              <a:rPr lang="en-US" b="1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4E4E4E"/>
                </a:solidFill>
                <a:latin typeface="+mj-lt"/>
              </a:rPr>
              <a:t>trong</a:t>
            </a:r>
            <a:r>
              <a:rPr lang="en-US" b="1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4E4E4E"/>
                </a:solidFill>
                <a:latin typeface="+mj-lt"/>
              </a:rPr>
              <a:t>danh</a:t>
            </a:r>
            <a:r>
              <a:rPr lang="en-US" b="1" dirty="0">
                <a:solidFill>
                  <a:srgbClr val="4E4E4E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4E4E4E"/>
                </a:solidFill>
                <a:latin typeface="+mj-lt"/>
              </a:rPr>
              <a:t>sách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98A83-AB52-47D0-95F5-BD959E4A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4FE70-9F42-432C-BF24-348DA431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973EB-D8E9-474E-A175-5E4DD97F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4D92-1778-4101-8495-05A7AC81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30" y="2669419"/>
            <a:ext cx="5566788" cy="3417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8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583A-63DC-4151-AB3E-60053B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7C6-79AC-4F4A-8D76-6516E623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8644845" cy="4285622"/>
          </a:xfrm>
        </p:spPr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chiếu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theo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mẫu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vi-VN" dirty="0"/>
              <a:t> </a:t>
            </a:r>
            <a:endParaRPr lang="en-US" dirty="0"/>
          </a:p>
          <a:p>
            <a:pPr lvl="1" algn="just"/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click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b="1" dirty="0"/>
              <a:t>search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vi-VN" dirty="0"/>
              <a:t>các mẫu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BFAF-AAE4-405F-A957-CB23E767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3EA53-8A23-443E-B58D-0D6B3319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64F3-B09D-4717-9248-7E38B809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Screenshot of PowerPoint 2013">
            <a:extLst>
              <a:ext uri="{FF2B5EF4-FFF2-40B4-BE49-F238E27FC236}">
                <a16:creationId xmlns:a16="http://schemas.microsoft.com/office/drawing/2014/main" id="{A0832761-0A5A-4443-82EE-63F0A12E0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025148"/>
            <a:ext cx="5943600" cy="299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583A-63DC-4151-AB3E-60053B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chiếu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47C6-79AC-4F4A-8D76-6516E623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25601"/>
            <a:ext cx="8644845" cy="4285622"/>
          </a:xfrm>
        </p:spPr>
        <p:txBody>
          <a:bodyPr/>
          <a:lstStyle/>
          <a:p>
            <a:pPr algn="just"/>
            <a:r>
              <a:rPr lang="en-US" b="1" dirty="0" err="1">
                <a:solidFill>
                  <a:srgbClr val="FF0000"/>
                </a:solidFill>
              </a:rPr>
              <a:t>Tạo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trình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chiếu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mới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theo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mẫu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pPr lvl="1" algn="just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click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b="1" dirty="0"/>
              <a:t>Create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2BFAF-AAE4-405F-A957-CB23E767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14/05/202121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3EA53-8A23-443E-B58D-0D6B3319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Bài giảng Style - Themes - GV: Từ Thị Xuân Hiền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64F3-B09D-4717-9248-7E38B809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4318-9856-4A67-8CE7-23A223DD6362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Screenshot of PowerPoint 2013">
            <a:extLst>
              <a:ext uri="{FF2B5EF4-FFF2-40B4-BE49-F238E27FC236}">
                <a16:creationId xmlns:a16="http://schemas.microsoft.com/office/drawing/2014/main" id="{B6F1305E-6B49-4237-A1F5-8FD0ACB3C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1" t="7066" r="1789" b="4848"/>
          <a:stretch/>
        </p:blipFill>
        <p:spPr bwMode="auto">
          <a:xfrm>
            <a:off x="4677040" y="2671517"/>
            <a:ext cx="4903445" cy="345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82B1E4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4276</TotalTime>
  <Words>1824</Words>
  <Application>Microsoft Office PowerPoint</Application>
  <PresentationFormat>Widescreen</PresentationFormat>
  <Paragraphs>231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Tahoma</vt:lpstr>
      <vt:lpstr>Wingdings</vt:lpstr>
      <vt:lpstr>Wingdings 3</vt:lpstr>
      <vt:lpstr>Wisp</vt:lpstr>
      <vt:lpstr>Bài 17 Tổng quan về PowerPoint 2013</vt:lpstr>
      <vt:lpstr>Nội dung</vt:lpstr>
      <vt:lpstr>Giới thiệu</vt:lpstr>
      <vt:lpstr>Giao diện PowerPoint 2013</vt:lpstr>
      <vt:lpstr>Giao diện PowerPoint 2013</vt:lpstr>
      <vt:lpstr>Tạo một trình chiếu</vt:lpstr>
      <vt:lpstr>Tạo một trình chiếu</vt:lpstr>
      <vt:lpstr>Tạo một trình chiếu</vt:lpstr>
      <vt:lpstr>Tạo một trình chiếu</vt:lpstr>
      <vt:lpstr>Các thành phần trong cửa sổ làm việc</vt:lpstr>
      <vt:lpstr>Các thành phần trong cửa sổ làm việc</vt:lpstr>
      <vt:lpstr>Các thành phần trong cửa sổ làm việc</vt:lpstr>
      <vt:lpstr>Các thành phần trong cửa sổ làm việc</vt:lpstr>
      <vt:lpstr>Các thành phần trong cửa sổ làm việc</vt:lpstr>
      <vt:lpstr>Backstage View</vt:lpstr>
      <vt:lpstr>Thao tác cơ bản với tập tin</vt:lpstr>
      <vt:lpstr>Thao tác cơ bản với tập tin</vt:lpstr>
      <vt:lpstr>Thao tác cơ bản với tập tin</vt:lpstr>
      <vt:lpstr>Thao tác cơ bản với tập tin</vt:lpstr>
      <vt:lpstr>Thao tác cơ bản với tập tin</vt:lpstr>
      <vt:lpstr>Các kiểu xem (view) bài trình chiếu</vt:lpstr>
      <vt:lpstr>Các kiểu xem (view) bài trình chiếu</vt:lpstr>
      <vt:lpstr>Các kiểu xem (view) bài trình chiếu</vt:lpstr>
      <vt:lpstr>Các kiểu xem (view) bài trình chiếu</vt:lpstr>
      <vt:lpstr>Các kiểu xem (view) bài trình chiếu</vt:lpstr>
      <vt:lpstr>Các kiểu xem (view) bài trình chiếu</vt:lpstr>
      <vt:lpstr>Các kiểu xem (view) bài trình chiếu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Các phần trong bài thuyết trình</vt:lpstr>
      <vt:lpstr>Quản lý Slide bằng Section</vt:lpstr>
      <vt:lpstr>Quản lý Slide bằng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6: Định dạng văn bản sử dụng Style (3t)</dc:title>
  <dc:creator>L and Lifetime</dc:creator>
  <cp:lastModifiedBy>HP</cp:lastModifiedBy>
  <cp:revision>394</cp:revision>
  <dcterms:created xsi:type="dcterms:W3CDTF">2021-05-13T02:13:49Z</dcterms:created>
  <dcterms:modified xsi:type="dcterms:W3CDTF">2021-06-12T07:17:42Z</dcterms:modified>
  <cp:contentStatus/>
</cp:coreProperties>
</file>